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8128000" cy="4572000"/>
  <p:notesSz cx="8128000" cy="457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6" d="100"/>
          <a:sy n="116" d="100"/>
        </p:scale>
        <p:origin x="859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768600" y="3505200"/>
            <a:ext cx="2957195" cy="357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Rohit, Nipun,                ,  Manuj, Taranjeet          </a:t>
            </a:r>
            <a:endParaRPr lang="en-US" sz="1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WPS Presentation</Application>
  <PresentationFormat>Custom</PresentationFormat>
  <Paragraphs>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Rohit Ranjan Kumar</cp:lastModifiedBy>
  <cp:revision>2</cp:revision>
  <dcterms:created xsi:type="dcterms:W3CDTF">2024-11-28T04:50:00Z</dcterms:created>
  <dcterms:modified xsi:type="dcterms:W3CDTF">2024-11-28T04:54:41Z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2024-11-28T05:30:00Z</vt:filetime>
  </property>
  <property fmtid="{D5CDD505-2E9C-101B-9397-08002B2CF9AE}" pid="3" name="LastSaved">
    <vt:filetime>2024-11-28T05:30:00Z</vt:filetime>
  </property>
  <property fmtid="{D5CDD505-2E9C-101B-9397-08002B2CF9AE}" pid="4" name="ICV">
    <vt:lpwstr>E265FD4874A947F0B76C1CB3C3E6688E_12</vt:lpwstr>
  </property>
  <property fmtid="{D5CDD505-2E9C-101B-9397-08002B2CF9AE}" pid="5" name="KSOProductBuildVer">
    <vt:lpwstr>1033-12.2.0.18911</vt:lpwstr>
  </property>
</Properties>
</file>